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If I Were King…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Sermon on Sunday, November 22, 2015</a:t>
            </a:r>
          </a:p>
          <a:p>
            <a:r>
              <a:rPr lang="en-US" dirty="0" smtClean="0"/>
              <a:t>Based on Daniel 7:13-14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81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799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344351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78" y="-22666"/>
            <a:ext cx="7989321" cy="6872534"/>
          </a:xfrm>
        </p:spPr>
      </p:pic>
    </p:spTree>
    <p:extLst>
      <p:ext uri="{BB962C8B-B14F-4D97-AF65-F5344CB8AC3E}">
        <p14:creationId xmlns:p14="http://schemas.microsoft.com/office/powerpoint/2010/main" val="11758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1" y="154871"/>
            <a:ext cx="10989732" cy="6410677"/>
          </a:xfrm>
        </p:spPr>
      </p:pic>
    </p:spTree>
    <p:extLst>
      <p:ext uri="{BB962C8B-B14F-4D97-AF65-F5344CB8AC3E}">
        <p14:creationId xmlns:p14="http://schemas.microsoft.com/office/powerpoint/2010/main" val="381378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0"/>
            <a:ext cx="9169400" cy="6877050"/>
          </a:xfrm>
        </p:spPr>
      </p:pic>
    </p:spTree>
    <p:extLst>
      <p:ext uri="{BB962C8B-B14F-4D97-AF65-F5344CB8AC3E}">
        <p14:creationId xmlns:p14="http://schemas.microsoft.com/office/powerpoint/2010/main" val="411889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510" y="0"/>
            <a:ext cx="8363979" cy="6877050"/>
          </a:xfrm>
        </p:spPr>
      </p:pic>
    </p:spTree>
    <p:extLst>
      <p:ext uri="{BB962C8B-B14F-4D97-AF65-F5344CB8AC3E}">
        <p14:creationId xmlns:p14="http://schemas.microsoft.com/office/powerpoint/2010/main" val="316613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87" y="0"/>
            <a:ext cx="8338224" cy="6877050"/>
          </a:xfrm>
        </p:spPr>
      </p:pic>
    </p:spTree>
    <p:extLst>
      <p:ext uri="{BB962C8B-B14F-4D97-AF65-F5344CB8AC3E}">
        <p14:creationId xmlns:p14="http://schemas.microsoft.com/office/powerpoint/2010/main" val="52829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3" y="232304"/>
            <a:ext cx="11463864" cy="6448423"/>
          </a:xfrm>
        </p:spPr>
      </p:pic>
    </p:spTree>
    <p:extLst>
      <p:ext uri="{BB962C8B-B14F-4D97-AF65-F5344CB8AC3E}">
        <p14:creationId xmlns:p14="http://schemas.microsoft.com/office/powerpoint/2010/main" val="274028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60" y="0"/>
            <a:ext cx="7154278" cy="6877050"/>
          </a:xfrm>
        </p:spPr>
      </p:pic>
    </p:spTree>
    <p:extLst>
      <p:ext uri="{BB962C8B-B14F-4D97-AF65-F5344CB8AC3E}">
        <p14:creationId xmlns:p14="http://schemas.microsoft.com/office/powerpoint/2010/main" val="197696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68" y="236273"/>
            <a:ext cx="11395663" cy="6410060"/>
          </a:xfrm>
        </p:spPr>
      </p:pic>
    </p:spTree>
    <p:extLst>
      <p:ext uri="{BB962C8B-B14F-4D97-AF65-F5344CB8AC3E}">
        <p14:creationId xmlns:p14="http://schemas.microsoft.com/office/powerpoint/2010/main" val="146131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92</TotalTime>
  <Words>17</Words>
  <Application>Microsoft Office PowerPoint</Application>
  <PresentationFormat>Widescreen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Vapor Trail</vt:lpstr>
      <vt:lpstr>If I Were King…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I Were King…</dc:title>
  <dc:creator>Jonathan Klein</dc:creator>
  <cp:lastModifiedBy>Jonathan Klein</cp:lastModifiedBy>
  <cp:revision>3</cp:revision>
  <dcterms:created xsi:type="dcterms:W3CDTF">2015-11-17T17:13:46Z</dcterms:created>
  <dcterms:modified xsi:type="dcterms:W3CDTF">2015-11-17T18:45:55Z</dcterms:modified>
</cp:coreProperties>
</file>